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C39D1-C878-82A9-8A5B-F70337FF6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C59D07-FEE2-5F9C-C8A2-D236E256B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056DD-DA2B-E184-1413-E27356AAB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B7952C-4029-CC48-601A-AE6D6B9D3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FD6672-A767-5F28-D143-663B178D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8DDC6-93A4-84DE-D887-0C34F1D72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F9F747-F23F-6394-60F6-E01417B03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3D6DCE-2010-F433-4E68-349D7960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BD3381-5FBB-ACF3-6C98-715A1046E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A617D-BA13-1352-92CB-E1493D566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30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78DBE2-95B9-0C5D-C507-B2D1E8016D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93C6B0-BCF0-C51B-6036-2F323668D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A5CE66-CC4B-C03D-CAF5-346BA8407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9EDCA-CAE9-39E5-2282-DC4629DC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5704E-B2EF-55BC-A63B-168FD5A0E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5C248-CBDD-49F0-F2F2-BEBD1A2F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F68D53-357B-6FF3-A61E-77A1B8473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DD5FF0-90CC-5218-A5C4-55FCECB1C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14BC73-A972-E0B5-EF4A-8379800CC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71380E-C1AC-5B46-174F-C9309D6CA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59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58CE1-7B66-D3CB-BA81-C944A7244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47A4EF-9B17-8E9E-5FEB-DDD4962FD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338363-8B61-C5E9-8719-BCDCECC0F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0C8627-8688-4434-7718-E6AE146BE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6FBA4B-4F60-8873-1EEC-07F9CD4C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8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F616C-ACB3-14E5-54C2-D19E744F7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18383D-7334-715B-54A8-7EBFC7BA3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556E40-22AF-0B36-AECF-76CFD395F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52E52D-C9E7-D459-A267-235CD13A2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2C7F92-5F7F-2054-1EA9-371B32945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1E846D-1A9E-9EED-B9B9-CCF663CC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5E0B9-487C-4A7A-149C-71CC3236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B000CD-D56C-DFFB-2291-EEA58FFA9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371D12-A224-068C-8101-4AAD27728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052063-B79E-39C5-BAE8-0423494EB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E2E890D-D72D-3F48-31F0-6AAB396663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38EED9-FBB6-F01D-94B0-C0C947687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345D37-9CD1-F402-95F1-31DD7637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36B1585-69C3-3EA1-9D7B-A5CA7315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2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CDC25-0F97-843E-1F28-C381B6148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5196FA-B16F-D64F-DB34-3437686FE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E7D567-84E7-677E-9D20-5BF49C049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93A1AA-2555-3A67-4AD6-A2192B2C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53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E2D036-4ADD-AB2B-2A08-CFDFC82FF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5FC617-C215-0466-2CAD-5ACD0B07B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42B7BF-751D-8EAF-C260-149C4AD89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7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84901-E583-EEC9-6639-D578DBEC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74127E-A852-FA62-6336-7C1B2937A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49CBF2-D557-7090-47ED-27985C178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7E721C-A625-C7C5-2086-86D9383D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6DF3ED-B0BD-1A66-793D-E98D9112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E7E0-D9CE-3575-A0F7-B90F07FE6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338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3F091-5269-57F2-E410-0DFE323EB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BBCA43-A679-73E5-05DA-7EBF869E84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FEA2C9-9DAA-9C98-DE83-8E9B5D4DB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75384B-E2C1-3115-B384-B84A15909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9D136F-157A-32A1-E9CF-ACAFDE540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7A1797-B5E3-7016-D381-3E1FFAD57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30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23622-91DB-7032-8A28-2888A0021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85A114-6B1B-83CB-88CE-26D6B5178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5228E1-E699-5D94-7D4D-7A1CEE8AEC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824F-ED81-47AB-8BA8-8A3297D8824F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C7CD07-7353-2270-E18C-53C34C022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7900BA-25BA-D4A0-143C-B736D1047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3B2D5-5037-40E0-82AB-9ADA60772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11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3830E2-B805-23FC-D89F-2D82E877FA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72F86-0B95-A498-F1F5-1E63AB120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4100" y="1122361"/>
            <a:ext cx="10452100" cy="3068639"/>
          </a:xfrm>
        </p:spPr>
        <p:txBody>
          <a:bodyPr>
            <a:noAutofit/>
          </a:bodyPr>
          <a:lstStyle/>
          <a:p>
            <a:r>
              <a:rPr lang="ru-RU" sz="5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«Формирование функциональной грамотности при реализации проектов на занятиях декоративно-прикладным творчеством»</a:t>
            </a:r>
            <a:endParaRPr lang="ru-RU" sz="5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63E68F-DE79-A7B3-4BD9-4D28BFBCE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0000" y="4907757"/>
            <a:ext cx="9144000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Педагог дополнительного образования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МБУДО «Центр внешкольной работы»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Авиастроительного района г. Казани</a:t>
            </a:r>
          </a:p>
          <a:p>
            <a:pPr algn="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Костина Марина Николаевна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5490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E94689-7945-2980-A240-022852392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C0BBB-3985-E865-3D1A-07D235AF2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Важнейшая задача современности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FF4AEF9-0036-13F4-F9A4-158A7B5FB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05" t="46479" r="29861"/>
          <a:stretch/>
        </p:blipFill>
        <p:spPr>
          <a:xfrm>
            <a:off x="6270225" y="2055812"/>
            <a:ext cx="4524775" cy="443706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9AF609-0DF6-1CDA-3C10-187FB684879F}"/>
              </a:ext>
            </a:extLst>
          </p:cNvPr>
          <p:cNvSpPr txBox="1"/>
          <p:nvPr/>
        </p:nvSpPr>
        <p:spPr>
          <a:xfrm>
            <a:off x="952500" y="2055812"/>
            <a:ext cx="53177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формирование функционально грамотной личности, человека, который свободно ориентируется в окружающем мире и действует в соответствии с общественными нормами, потребностями и интересами.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7065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7B3921-B249-FDA6-9999-F40C6AE2F1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E80A44-FFBF-12A5-80BB-2762726E1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Основой преподавания декоративно прикладного творчества является деятельное освоение предмета через творческую деятельность.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FFBBAB-1301-A833-9319-7B4366367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занятиях в объединениях декоративно-прикладного творчества формируются умения: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осмысленно читать и воспринимать на слух тексты;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извлекать информацию из разных источников;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анализировать и понимать условные обозначения;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успешно взаимодействовать с окружающим миром;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решать различные стандартные и не стандартные жизненные задачи;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строить социальные отношения.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92142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8EE0D6-1513-79D6-B24E-EC4F994231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2D966-5B64-FB19-8480-9EE28C94D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виды функциональной грамотности: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375456-8360-C5E2-F704-9B0426E9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1569" cy="4351338"/>
          </a:xfrm>
        </p:spPr>
        <p:txBody>
          <a:bodyPr>
            <a:normAutofit/>
          </a:bodyPr>
          <a:lstStyle/>
          <a:p>
            <a:r>
              <a:rPr lang="ru-RU" sz="32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бщая грамотность;</a:t>
            </a:r>
          </a:p>
          <a:p>
            <a:r>
              <a:rPr lang="ru-RU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коммуникативная грамотность;</a:t>
            </a:r>
          </a:p>
          <a:p>
            <a:r>
              <a:rPr lang="ru-RU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информационная грамотность;</a:t>
            </a:r>
          </a:p>
          <a:p>
            <a:r>
              <a:rPr lang="ru-RU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деятельностная грамотность </a:t>
            </a:r>
            <a:endParaRPr lang="ru-RU" sz="4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D95C81-558B-47D3-DED3-98351080C1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66" t="57222" r="33472" b="5324"/>
          <a:stretch/>
        </p:blipFill>
        <p:spPr>
          <a:xfrm>
            <a:off x="5575300" y="2121491"/>
            <a:ext cx="5393928" cy="40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0BA521-2D78-6AD9-8685-973F79DEA9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F2C40-12DF-8E3D-94A8-B8BA2DF15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" y="365125"/>
            <a:ext cx="11785600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«Пять шагов» для успешной организации работы с творческими проектами в объединениях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5D001-3364-5926-B645-DBDF06165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Компетенция педагога;</a:t>
            </a:r>
          </a:p>
          <a:p>
            <a:r>
              <a:rPr lang="ru-RU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Планирование работы над проектами в объединении;</a:t>
            </a:r>
            <a:endParaRPr lang="ru-RU" sz="36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проектной деятельности в урочное и внеурочное время;</a:t>
            </a:r>
          </a:p>
          <a:p>
            <a:r>
              <a:rPr lang="ru-RU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к защите проекта;</a:t>
            </a:r>
          </a:p>
          <a:p>
            <a:r>
              <a:rPr lang="ru-RU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Презентация проекта.</a:t>
            </a:r>
            <a:endParaRPr lang="ru-RU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91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8B2E31-428D-6594-5665-35BF005D7A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26B96-664F-E3FF-6DA8-41C415A13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«Животный мир материков земного шара»</a:t>
            </a:r>
          </a:p>
        </p:txBody>
      </p:sp>
      <p:pic>
        <p:nvPicPr>
          <p:cNvPr id="6" name="Picture 2" descr="S:\DCIM\100SSCAM\SDC17339.JPG">
            <a:extLst>
              <a:ext uri="{FF2B5EF4-FFF2-40B4-BE49-F238E27FC236}">
                <a16:creationId xmlns:a16="http://schemas.microsoft.com/office/drawing/2014/main" id="{C64F50E3-056A-4050-1270-59DCA70773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51"/>
          <a:stretch/>
        </p:blipFill>
        <p:spPr bwMode="auto">
          <a:xfrm>
            <a:off x="2209800" y="1555789"/>
            <a:ext cx="7772400" cy="507432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55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68432-8FE8-A2AF-241F-D312174EF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2CCC57-BE6F-36D7-D626-15B424BAA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080FF9-C778-C554-4D04-868A052CF8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pic>
        <p:nvPicPr>
          <p:cNvPr id="5" name="Picture 2" descr="S:\DCIM\100SSCAM\SDC17307.JPG">
            <a:extLst>
              <a:ext uri="{FF2B5EF4-FFF2-40B4-BE49-F238E27FC236}">
                <a16:creationId xmlns:a16="http://schemas.microsoft.com/office/drawing/2014/main" id="{B1882E29-ACEA-B837-5612-1CB8F9915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838200"/>
            <a:ext cx="8026400" cy="60198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45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D2A13C-AA7A-7A77-14BE-051249B6CA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pic>
        <p:nvPicPr>
          <p:cNvPr id="5" name="Picture 3" descr="S:\DCIM\100SSCAM\SDC17429.JPG">
            <a:extLst>
              <a:ext uri="{FF2B5EF4-FFF2-40B4-BE49-F238E27FC236}">
                <a16:creationId xmlns:a16="http://schemas.microsoft.com/office/drawing/2014/main" id="{F36DE37A-B0D7-3413-C7AB-35D4763979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749" y="965160"/>
            <a:ext cx="9204502" cy="552771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71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1B2A34-71EC-4FA4-3EAE-FCF2342507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2080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AAA068B-6135-7A64-004F-6A6866581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S:\DCIM\100SSCAM\SDC17445.JPG">
            <a:extLst>
              <a:ext uri="{FF2B5EF4-FFF2-40B4-BE49-F238E27FC236}">
                <a16:creationId xmlns:a16="http://schemas.microsoft.com/office/drawing/2014/main" id="{FD73897F-D2E3-0B0A-6B6D-61477C90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90" y="977900"/>
            <a:ext cx="10228217" cy="576580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45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Широкоэкранный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«Формирование функциональной грамотности при реализации проектов на занятиях декоративно-прикладным творчеством»</vt:lpstr>
      <vt:lpstr>Важнейшая задача современности </vt:lpstr>
      <vt:lpstr>Основой преподавания декоративно прикладного творчества является деятельное освоение предмета через творческую деятельность.</vt:lpstr>
      <vt:lpstr>Основные виды функциональной грамотности:</vt:lpstr>
      <vt:lpstr>«Пять шагов» для успешной организации работы с творческими проектами в объединениях</vt:lpstr>
      <vt:lpstr>Проект «Животный мир материков земного шара»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функциональной грамотности при реализации проектов на занятиях декоративно-прикладным творчеством»</dc:title>
  <dc:creator>Пользователь</dc:creator>
  <cp:lastModifiedBy>Пользователь</cp:lastModifiedBy>
  <cp:revision>1</cp:revision>
  <dcterms:created xsi:type="dcterms:W3CDTF">2024-02-04T15:49:23Z</dcterms:created>
  <dcterms:modified xsi:type="dcterms:W3CDTF">2024-02-04T15:49:37Z</dcterms:modified>
</cp:coreProperties>
</file>